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</p:sldIdLst>
  <p:sldSz cx="4762500" cy="4762500"/>
  <p:notesSz cx="6858000" cy="9144000"/>
  <p:embeddedFontLst>
    <p:embeddedFont>
      <p:font typeface="Open Sans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12" d="100"/>
          <a:sy n="112" d="100"/>
        </p:scale>
        <p:origin x="2150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874F1651-8FD1-477C-7002-60F02CD22154}"/>
              </a:ext>
            </a:extLst>
          </p:cNvPr>
          <p:cNvSpPr/>
          <p:nvPr/>
        </p:nvSpPr>
        <p:spPr>
          <a:xfrm>
            <a:off x="1085850" y="1695450"/>
            <a:ext cx="2590800" cy="2590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Freeform 5"/>
          <p:cNvSpPr/>
          <p:nvPr/>
        </p:nvSpPr>
        <p:spPr>
          <a:xfrm>
            <a:off x="801497" y="683574"/>
            <a:ext cx="3159506" cy="1836248"/>
          </a:xfrm>
          <a:custGeom>
            <a:avLst/>
            <a:gdLst/>
            <a:ahLst/>
            <a:cxnLst/>
            <a:rect l="l" t="t" r="r" b="b"/>
            <a:pathLst>
              <a:path w="3159506" h="1836248">
                <a:moveTo>
                  <a:pt x="0" y="0"/>
                </a:moveTo>
                <a:lnTo>
                  <a:pt x="3159506" y="0"/>
                </a:lnTo>
                <a:lnTo>
                  <a:pt x="3159506" y="1836248"/>
                </a:lnTo>
                <a:lnTo>
                  <a:pt x="0" y="18362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05592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550020" y="3219450"/>
            <a:ext cx="1749313" cy="491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95"/>
              </a:lnSpc>
            </a:pPr>
            <a:r>
              <a:rPr lang="en-US" sz="1000" b="1" dirty="0">
                <a:solidFill>
                  <a:srgbClr val="30262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KKN GELOMBANG 116</a:t>
            </a:r>
          </a:p>
          <a:p>
            <a:pPr algn="ctr">
              <a:lnSpc>
                <a:spcPts val="1295"/>
              </a:lnSpc>
            </a:pPr>
            <a:r>
              <a:rPr lang="en-US" sz="1000" b="1" dirty="0">
                <a:solidFill>
                  <a:srgbClr val="30262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UNIVERSITAS HASANUDDIN</a:t>
            </a:r>
          </a:p>
          <a:p>
            <a:pPr algn="ctr">
              <a:lnSpc>
                <a:spcPts val="1295"/>
              </a:lnSpc>
            </a:pPr>
            <a:r>
              <a:rPr lang="en-US" sz="1000" b="1" dirty="0">
                <a:solidFill>
                  <a:srgbClr val="30262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TAHUN 2026</a:t>
            </a:r>
          </a:p>
        </p:txBody>
      </p:sp>
      <p:sp>
        <p:nvSpPr>
          <p:cNvPr id="8" name="Freeform 8"/>
          <p:cNvSpPr/>
          <p:nvPr/>
        </p:nvSpPr>
        <p:spPr>
          <a:xfrm>
            <a:off x="1550020" y="2381250"/>
            <a:ext cx="1749313" cy="742785"/>
          </a:xfrm>
          <a:custGeom>
            <a:avLst/>
            <a:gdLst/>
            <a:ahLst/>
            <a:cxnLst/>
            <a:rect l="l" t="t" r="r" b="b"/>
            <a:pathLst>
              <a:path w="1749313" h="742785">
                <a:moveTo>
                  <a:pt x="0" y="0"/>
                </a:moveTo>
                <a:lnTo>
                  <a:pt x="1749313" y="0"/>
                </a:lnTo>
                <a:lnTo>
                  <a:pt x="1749313" y="742785"/>
                </a:lnTo>
                <a:lnTo>
                  <a:pt x="0" y="7427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DEA755-52B4-A022-707C-D19B751ED88C}"/>
              </a:ext>
            </a:extLst>
          </p:cNvPr>
          <p:cNvSpPr txBox="1"/>
          <p:nvPr/>
        </p:nvSpPr>
        <p:spPr>
          <a:xfrm>
            <a:off x="1220904" y="2083113"/>
            <a:ext cx="2320692" cy="2081844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21489067"/>
              </a:avLst>
            </a:prstTxWarp>
            <a:spAutoFit/>
          </a:bodyPr>
          <a:lstStyle/>
          <a:p>
            <a:r>
              <a:rPr lang="en-US" sz="1050" dirty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DESA/KEL. …….……., KEC. ………..…….., KAB. ………………</a:t>
            </a:r>
            <a:endParaRPr lang="en-ID" sz="1050" dirty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2076BD-6AC8-9963-8442-53CCEEB3921B}"/>
              </a:ext>
            </a:extLst>
          </p:cNvPr>
          <p:cNvSpPr txBox="1"/>
          <p:nvPr/>
        </p:nvSpPr>
        <p:spPr>
          <a:xfrm>
            <a:off x="1162050" y="162171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TEMPLET STEMPEL</a:t>
            </a:r>
            <a:endParaRPr lang="en-ID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70E4F-2455-AF81-7734-5C5472ECC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C4DD0989-1D4B-2D72-8AC7-10817CBF5696}"/>
              </a:ext>
            </a:extLst>
          </p:cNvPr>
          <p:cNvSpPr/>
          <p:nvPr/>
        </p:nvSpPr>
        <p:spPr>
          <a:xfrm>
            <a:off x="1085850" y="1695450"/>
            <a:ext cx="2590800" cy="25908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414C23A-CDC5-ACEC-5C7C-FEB773F4C830}"/>
              </a:ext>
            </a:extLst>
          </p:cNvPr>
          <p:cNvSpPr/>
          <p:nvPr/>
        </p:nvSpPr>
        <p:spPr>
          <a:xfrm>
            <a:off x="801497" y="683574"/>
            <a:ext cx="3159506" cy="1836248"/>
          </a:xfrm>
          <a:custGeom>
            <a:avLst/>
            <a:gdLst/>
            <a:ahLst/>
            <a:cxnLst/>
            <a:rect l="l" t="t" r="r" b="b"/>
            <a:pathLst>
              <a:path w="3159506" h="1836248">
                <a:moveTo>
                  <a:pt x="0" y="0"/>
                </a:moveTo>
                <a:lnTo>
                  <a:pt x="3159506" y="0"/>
                </a:lnTo>
                <a:lnTo>
                  <a:pt x="3159506" y="1836248"/>
                </a:lnTo>
                <a:lnTo>
                  <a:pt x="0" y="18362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05592"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112EDB4-49AE-F8F5-8BBF-574842663488}"/>
              </a:ext>
            </a:extLst>
          </p:cNvPr>
          <p:cNvSpPr txBox="1"/>
          <p:nvPr/>
        </p:nvSpPr>
        <p:spPr>
          <a:xfrm>
            <a:off x="1550020" y="3219450"/>
            <a:ext cx="1749313" cy="491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95"/>
              </a:lnSpc>
            </a:pPr>
            <a:r>
              <a:rPr lang="en-US" sz="1000" b="1" dirty="0">
                <a:solidFill>
                  <a:srgbClr val="30262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KKN GELOMBANG 116</a:t>
            </a:r>
          </a:p>
          <a:p>
            <a:pPr algn="ctr">
              <a:lnSpc>
                <a:spcPts val="1295"/>
              </a:lnSpc>
            </a:pPr>
            <a:r>
              <a:rPr lang="en-US" sz="1000" b="1" dirty="0">
                <a:solidFill>
                  <a:srgbClr val="30262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UNIVERSITAS HASANUDDIN</a:t>
            </a:r>
          </a:p>
          <a:p>
            <a:pPr algn="ctr">
              <a:lnSpc>
                <a:spcPts val="1295"/>
              </a:lnSpc>
            </a:pPr>
            <a:r>
              <a:rPr lang="en-US" sz="1000" b="1" dirty="0">
                <a:solidFill>
                  <a:srgbClr val="30262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TAHUN 2026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F4EA697-845A-5C2B-A344-754C0BE5B04F}"/>
              </a:ext>
            </a:extLst>
          </p:cNvPr>
          <p:cNvSpPr/>
          <p:nvPr/>
        </p:nvSpPr>
        <p:spPr>
          <a:xfrm>
            <a:off x="1550020" y="2381250"/>
            <a:ext cx="1749313" cy="742785"/>
          </a:xfrm>
          <a:custGeom>
            <a:avLst/>
            <a:gdLst/>
            <a:ahLst/>
            <a:cxnLst/>
            <a:rect l="l" t="t" r="r" b="b"/>
            <a:pathLst>
              <a:path w="1749313" h="742785">
                <a:moveTo>
                  <a:pt x="0" y="0"/>
                </a:moveTo>
                <a:lnTo>
                  <a:pt x="1749313" y="0"/>
                </a:lnTo>
                <a:lnTo>
                  <a:pt x="1749313" y="742785"/>
                </a:lnTo>
                <a:lnTo>
                  <a:pt x="0" y="7427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243885-5F7D-D511-9017-FF44AC9B6D04}"/>
              </a:ext>
            </a:extLst>
          </p:cNvPr>
          <p:cNvSpPr txBox="1"/>
          <p:nvPr/>
        </p:nvSpPr>
        <p:spPr>
          <a:xfrm>
            <a:off x="1220904" y="2083113"/>
            <a:ext cx="2320692" cy="2081844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21489067"/>
              </a:avLst>
            </a:prstTxWarp>
            <a:spAutoFit/>
          </a:bodyPr>
          <a:lstStyle/>
          <a:p>
            <a:r>
              <a:rPr lang="en-US" sz="1050" dirty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  <a:t>KEL. LIMPOMAJANG, KEC. MARIORIAWA, KAB. SOPPENG</a:t>
            </a:r>
            <a:endParaRPr lang="en-ID" sz="1050" dirty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989D22-EDBD-7BE4-274C-96B852258815}"/>
              </a:ext>
            </a:extLst>
          </p:cNvPr>
          <p:cNvSpPr txBox="1"/>
          <p:nvPr/>
        </p:nvSpPr>
        <p:spPr>
          <a:xfrm>
            <a:off x="1162050" y="162171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CONTOH HASIL </a:t>
            </a:r>
            <a:endParaRPr lang="en-ID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060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3D0C0-5C0F-F9E5-4CDC-E3C10A0E2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485E839-3067-043A-1A05-F8CB09829761}"/>
              </a:ext>
            </a:extLst>
          </p:cNvPr>
          <p:cNvSpPr txBox="1"/>
          <p:nvPr/>
        </p:nvSpPr>
        <p:spPr>
          <a:xfrm>
            <a:off x="933450" y="166329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CONTOH HASIL STEMPEL </a:t>
            </a:r>
            <a:endParaRPr lang="en-ID" sz="2000" b="1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9229AF-D19E-22D8-5712-B460A4D8A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16" y="628650"/>
            <a:ext cx="4019867" cy="399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49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43</Words>
  <Application>Microsoft Office PowerPoint</Application>
  <PresentationFormat>Custom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Open Sans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STEMPEL KKN 116</dc:title>
  <cp:lastModifiedBy>ASUS VIVOBOOK</cp:lastModifiedBy>
  <cp:revision>3</cp:revision>
  <dcterms:created xsi:type="dcterms:W3CDTF">2006-08-16T00:00:00Z</dcterms:created>
  <dcterms:modified xsi:type="dcterms:W3CDTF">2026-06-27T07:11:21Z</dcterms:modified>
  <dc:identifier>DAHNsUapKRw</dc:identifier>
</cp:coreProperties>
</file>