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7200900" cy="3594100"/>
  <p:notesSz cx="6858000" cy="9144000"/>
  <p:embeddedFontLst>
    <p:embeddedFont>
      <p:font typeface="Montserrat Bold" charset="1" panose="00000800000000000000"/>
      <p:regular r:id="rId9"/>
    </p:embeddedFont>
    <p:embeddedFont>
      <p:font typeface="Canva Sans Bold" charset="1" panose="020B0803030501040103"/>
      <p:regular r:id="rId10"/>
    </p:embeddedFont>
    <p:embeddedFont>
      <p:font typeface="Poppins Bold" charset="1" panose="00000800000000000000"/>
      <p:regular r:id="rId11"/>
    </p:embeddedFont>
    <p:embeddedFont>
      <p:font typeface="Montserrat" charset="1" panose="00000500000000000000"/>
      <p:regular r:id="rId12"/>
    </p:embeddedFont>
    <p:embeddedFont>
      <p:font typeface="Inter Medium" charset="1" panose="020005030000000200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4.png" Type="http://schemas.openxmlformats.org/officeDocument/2006/relationships/image"/><Relationship Id="rId15" Target="../media/image15.svg" Type="http://schemas.openxmlformats.org/officeDocument/2006/relationships/image"/><Relationship Id="rId16" Target="../media/image16.jpeg" Type="http://schemas.openxmlformats.org/officeDocument/2006/relationships/image"/><Relationship Id="rId17" Target="../media/image17.jpeg" Type="http://schemas.openxmlformats.org/officeDocument/2006/relationships/image"/><Relationship Id="rId18" Target="../media/image18.png" Type="http://schemas.openxmlformats.org/officeDocument/2006/relationships/image"/><Relationship Id="rId19" Target="../media/image19.jpeg" Type="http://schemas.openxmlformats.org/officeDocument/2006/relationships/image"/><Relationship Id="rId2" Target="../media/image13.png" Type="http://schemas.openxmlformats.org/officeDocument/2006/relationships/image"/><Relationship Id="rId20" Target="../media/image20.jpeg" Type="http://schemas.openxmlformats.org/officeDocument/2006/relationships/image"/><Relationship Id="rId21" Target="../media/image21.jpeg" Type="http://schemas.openxmlformats.org/officeDocument/2006/relationships/image"/><Relationship Id="rId22" Target="../media/image22.png" Type="http://schemas.openxmlformats.org/officeDocument/2006/relationships/image"/><Relationship Id="rId23" Target="../media/image23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100000">
              <a:srgbClr val="FFF9F9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06575" y="1095431"/>
            <a:ext cx="2155211" cy="2032576"/>
            <a:chOff x="0" y="0"/>
            <a:chExt cx="1803781" cy="17011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03781" cy="1701143"/>
            </a:xfrm>
            <a:custGeom>
              <a:avLst/>
              <a:gdLst/>
              <a:ahLst/>
              <a:cxnLst/>
              <a:rect r="r" b="b" t="t" l="l"/>
              <a:pathLst>
                <a:path h="1701143" w="1803781">
                  <a:moveTo>
                    <a:pt x="0" y="0"/>
                  </a:moveTo>
                  <a:lnTo>
                    <a:pt x="1803781" y="0"/>
                  </a:lnTo>
                  <a:lnTo>
                    <a:pt x="1803781" y="1701143"/>
                  </a:lnTo>
                  <a:lnTo>
                    <a:pt x="0" y="1701143"/>
                  </a:lnTo>
                  <a:close/>
                </a:path>
              </a:pathLst>
            </a:custGeom>
            <a:solidFill>
              <a:srgbClr val="A50303">
                <a:alpha val="22745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803781" cy="16439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57"/>
                </a:lnSpc>
              </a:pPr>
              <a:r>
                <a:rPr lang="en-US" sz="4165" b="true">
                  <a:solidFill>
                    <a:srgbClr val="FFFFFF">
                      <a:alpha val="22745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LOGO</a:t>
              </a:r>
            </a:p>
            <a:p>
              <a:pPr algn="ctr">
                <a:lnSpc>
                  <a:spcPts val="4457"/>
                </a:lnSpc>
              </a:pPr>
              <a:r>
                <a:rPr lang="en-US" b="true" sz="4165">
                  <a:solidFill>
                    <a:srgbClr val="FFFFFF">
                      <a:alpha val="22745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POSKO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351928" y="6069"/>
            <a:ext cx="1920000" cy="948000"/>
          </a:xfrm>
          <a:custGeom>
            <a:avLst/>
            <a:gdLst/>
            <a:ahLst/>
            <a:cxnLst/>
            <a:rect r="r" b="b" t="t" l="l"/>
            <a:pathLst>
              <a:path h="948000" w="1920000">
                <a:moveTo>
                  <a:pt x="0" y="0"/>
                </a:moveTo>
                <a:lnTo>
                  <a:pt x="1920000" y="0"/>
                </a:lnTo>
                <a:lnTo>
                  <a:pt x="1920000" y="948000"/>
                </a:lnTo>
                <a:lnTo>
                  <a:pt x="0" y="94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-101939" y="14081"/>
            <a:ext cx="1920000" cy="948000"/>
          </a:xfrm>
          <a:custGeom>
            <a:avLst/>
            <a:gdLst/>
            <a:ahLst/>
            <a:cxnLst/>
            <a:rect r="r" b="b" t="t" l="l"/>
            <a:pathLst>
              <a:path h="948000" w="1920000">
                <a:moveTo>
                  <a:pt x="1920000" y="0"/>
                </a:moveTo>
                <a:lnTo>
                  <a:pt x="0" y="0"/>
                </a:lnTo>
                <a:lnTo>
                  <a:pt x="0" y="948000"/>
                </a:lnTo>
                <a:lnTo>
                  <a:pt x="1920000" y="948000"/>
                </a:lnTo>
                <a:lnTo>
                  <a:pt x="1920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 flipV="true">
            <a:off x="2314521" y="132147"/>
            <a:ext cx="0" cy="18163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2091388" y="108728"/>
            <a:ext cx="188694" cy="233207"/>
          </a:xfrm>
          <a:custGeom>
            <a:avLst/>
            <a:gdLst/>
            <a:ahLst/>
            <a:cxnLst/>
            <a:rect r="r" b="b" t="t" l="l"/>
            <a:pathLst>
              <a:path h="233207" w="188694">
                <a:moveTo>
                  <a:pt x="0" y="0"/>
                </a:moveTo>
                <a:lnTo>
                  <a:pt x="188694" y="0"/>
                </a:lnTo>
                <a:lnTo>
                  <a:pt x="188694" y="233207"/>
                </a:lnTo>
                <a:lnTo>
                  <a:pt x="0" y="2332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17" t="0" r="-1717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0366" y="1165404"/>
            <a:ext cx="4884724" cy="1892629"/>
          </a:xfrm>
          <a:custGeom>
            <a:avLst/>
            <a:gdLst/>
            <a:ahLst/>
            <a:cxnLst/>
            <a:rect r="r" b="b" t="t" l="l"/>
            <a:pathLst>
              <a:path h="1892629" w="4884724">
                <a:moveTo>
                  <a:pt x="0" y="0"/>
                </a:moveTo>
                <a:lnTo>
                  <a:pt x="4884723" y="0"/>
                </a:lnTo>
                <a:lnTo>
                  <a:pt x="4884723" y="1892629"/>
                </a:lnTo>
                <a:lnTo>
                  <a:pt x="0" y="18926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742093" y="3282414"/>
            <a:ext cx="3884176" cy="197163"/>
            <a:chOff x="0" y="0"/>
            <a:chExt cx="5178901" cy="262884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5028668" cy="262884"/>
              <a:chOff x="0" y="0"/>
              <a:chExt cx="2503977" cy="1309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503977" cy="130901"/>
              </a:xfrm>
              <a:custGeom>
                <a:avLst/>
                <a:gdLst/>
                <a:ahLst/>
                <a:cxnLst/>
                <a:rect r="r" b="b" t="t" l="l"/>
                <a:pathLst>
                  <a:path h="130901" w="2503977">
                    <a:moveTo>
                      <a:pt x="65450" y="0"/>
                    </a:moveTo>
                    <a:lnTo>
                      <a:pt x="2438527" y="0"/>
                    </a:lnTo>
                    <a:cubicBezTo>
                      <a:pt x="2455885" y="0"/>
                      <a:pt x="2472533" y="6896"/>
                      <a:pt x="2484807" y="19170"/>
                    </a:cubicBezTo>
                    <a:cubicBezTo>
                      <a:pt x="2497081" y="31444"/>
                      <a:pt x="2503977" y="48092"/>
                      <a:pt x="2503977" y="65450"/>
                    </a:cubicBezTo>
                    <a:lnTo>
                      <a:pt x="2503977" y="65450"/>
                    </a:lnTo>
                    <a:cubicBezTo>
                      <a:pt x="2503977" y="82809"/>
                      <a:pt x="2497081" y="99456"/>
                      <a:pt x="2484807" y="111731"/>
                    </a:cubicBezTo>
                    <a:cubicBezTo>
                      <a:pt x="2472533" y="124005"/>
                      <a:pt x="2455885" y="130901"/>
                      <a:pt x="2438527" y="130901"/>
                    </a:cubicBezTo>
                    <a:lnTo>
                      <a:pt x="65450" y="130901"/>
                    </a:lnTo>
                    <a:cubicBezTo>
                      <a:pt x="48092" y="130901"/>
                      <a:pt x="31444" y="124005"/>
                      <a:pt x="19170" y="111731"/>
                    </a:cubicBezTo>
                    <a:cubicBezTo>
                      <a:pt x="6896" y="99456"/>
                      <a:pt x="0" y="82809"/>
                      <a:pt x="0" y="65450"/>
                    </a:cubicBezTo>
                    <a:lnTo>
                      <a:pt x="0" y="65450"/>
                    </a:lnTo>
                    <a:cubicBezTo>
                      <a:pt x="0" y="48092"/>
                      <a:pt x="6896" y="31444"/>
                      <a:pt x="19170" y="19170"/>
                    </a:cubicBezTo>
                    <a:cubicBezTo>
                      <a:pt x="31444" y="6896"/>
                      <a:pt x="48092" y="0"/>
                      <a:pt x="654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0"/>
                <a:ext cx="2503977" cy="130900"/>
              </a:xfrm>
              <a:prstGeom prst="rect">
                <a:avLst/>
              </a:prstGeom>
            </p:spPr>
            <p:txBody>
              <a:bodyPr anchor="ctr" rtlCol="false" tIns="32302" lIns="32302" bIns="32302" rIns="32302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0986" y="61383"/>
              <a:ext cx="139953" cy="139953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4984" lIns="34984" bIns="34984" rIns="34984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132319" y="74548"/>
              <a:ext cx="117287" cy="113622"/>
            </a:xfrm>
            <a:custGeom>
              <a:avLst/>
              <a:gdLst/>
              <a:ahLst/>
              <a:cxnLst/>
              <a:rect r="r" b="b" t="t" l="l"/>
              <a:pathLst>
                <a:path h="113622" w="117287">
                  <a:moveTo>
                    <a:pt x="0" y="0"/>
                  </a:moveTo>
                  <a:lnTo>
                    <a:pt x="117287" y="0"/>
                  </a:lnTo>
                  <a:lnTo>
                    <a:pt x="117287" y="113622"/>
                  </a:lnTo>
                  <a:lnTo>
                    <a:pt x="0" y="113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8" id="18"/>
            <p:cNvGrpSpPr/>
            <p:nvPr/>
          </p:nvGrpSpPr>
          <p:grpSpPr>
            <a:xfrm rot="0">
              <a:off x="3473788" y="60577"/>
              <a:ext cx="141565" cy="141565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5387" lIns="35387" bIns="35387" rIns="35387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2608203" y="62053"/>
              <a:ext cx="140929" cy="140929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5228" lIns="35228" bIns="35228" rIns="35228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sp>
          <p:nvSpPr>
            <p:cNvPr name="Freeform 24" id="24"/>
            <p:cNvSpPr/>
            <p:nvPr/>
          </p:nvSpPr>
          <p:spPr>
            <a:xfrm flipH="false" flipV="false" rot="0">
              <a:off x="2631271" y="85122"/>
              <a:ext cx="94792" cy="94792"/>
            </a:xfrm>
            <a:custGeom>
              <a:avLst/>
              <a:gdLst/>
              <a:ahLst/>
              <a:cxnLst/>
              <a:rect r="r" b="b" t="t" l="l"/>
              <a:pathLst>
                <a:path h="94792" w="94792">
                  <a:moveTo>
                    <a:pt x="0" y="0"/>
                  </a:moveTo>
                  <a:lnTo>
                    <a:pt x="94792" y="0"/>
                  </a:lnTo>
                  <a:lnTo>
                    <a:pt x="94792" y="94792"/>
                  </a:lnTo>
                  <a:lnTo>
                    <a:pt x="0" y="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5" id="25"/>
            <p:cNvGrpSpPr/>
            <p:nvPr/>
          </p:nvGrpSpPr>
          <p:grpSpPr>
            <a:xfrm rot="0">
              <a:off x="1563864" y="57629"/>
              <a:ext cx="140074" cy="140074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5014" lIns="35014" bIns="35014" rIns="35014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316147" y="34651"/>
              <a:ext cx="1198495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www.kkn.unhas.ac.id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2803974" y="34651"/>
              <a:ext cx="687478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KKN Unhas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3681456" y="38344"/>
              <a:ext cx="1497445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Helpdesk : 0811406777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1758781" y="39503"/>
              <a:ext cx="839032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P2KKN UNHAS</a:t>
              </a:r>
            </a:p>
          </p:txBody>
        </p:sp>
        <p:sp>
          <p:nvSpPr>
            <p:cNvPr name="Freeform 32" id="32"/>
            <p:cNvSpPr/>
            <p:nvPr/>
          </p:nvSpPr>
          <p:spPr>
            <a:xfrm flipH="false" flipV="false" rot="0">
              <a:off x="1580888" y="91970"/>
              <a:ext cx="98784" cy="67544"/>
            </a:xfrm>
            <a:custGeom>
              <a:avLst/>
              <a:gdLst/>
              <a:ahLst/>
              <a:cxnLst/>
              <a:rect r="r" b="b" t="t" l="l"/>
              <a:pathLst>
                <a:path h="67544" w="98784">
                  <a:moveTo>
                    <a:pt x="0" y="0"/>
                  </a:moveTo>
                  <a:lnTo>
                    <a:pt x="98784" y="0"/>
                  </a:lnTo>
                  <a:lnTo>
                    <a:pt x="98784" y="67544"/>
                  </a:lnTo>
                  <a:lnTo>
                    <a:pt x="0" y="67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3498720" y="85142"/>
              <a:ext cx="92094" cy="92599"/>
            </a:xfrm>
            <a:custGeom>
              <a:avLst/>
              <a:gdLst/>
              <a:ahLst/>
              <a:cxnLst/>
              <a:rect r="r" b="b" t="t" l="l"/>
              <a:pathLst>
                <a:path h="92599" w="92094">
                  <a:moveTo>
                    <a:pt x="0" y="0"/>
                  </a:moveTo>
                  <a:lnTo>
                    <a:pt x="92094" y="0"/>
                  </a:lnTo>
                  <a:lnTo>
                    <a:pt x="92094" y="92599"/>
                  </a:lnTo>
                  <a:lnTo>
                    <a:pt x="0" y="92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1860791" y="470058"/>
            <a:ext cx="3448408" cy="184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94"/>
              </a:lnSpc>
            </a:pPr>
            <a:r>
              <a:rPr lang="en-US" sz="1396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STRUKTUR ORGANISASI KKN GEL. 116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50008" y="132147"/>
            <a:ext cx="2758604" cy="186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"/>
              </a:lnSpc>
            </a:pPr>
            <a:r>
              <a:rPr lang="en-US" sz="612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Direktorat Transformasi Pendidikan dan Inovasi Pembelajaran</a:t>
            </a:r>
          </a:p>
          <a:p>
            <a:pPr algn="l">
              <a:lnSpc>
                <a:spcPts val="735"/>
              </a:lnSpc>
            </a:pPr>
            <a:r>
              <a:rPr lang="en-US" sz="612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Subdirektorat Pendidikan Berbasis Pengabdian Kepada Masyarakat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860791" y="664569"/>
            <a:ext cx="3483874" cy="151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sz="109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POSKO KKN TEMATIK ...................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2481" y="3163293"/>
            <a:ext cx="1140152" cy="316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5"/>
              </a:lnSpc>
            </a:pPr>
            <a:r>
              <a:rPr lang="en-US" sz="60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Catatan: </a:t>
            </a:r>
          </a:p>
          <a:p>
            <a:pPr algn="l">
              <a:lnSpc>
                <a:spcPts val="645"/>
              </a:lnSpc>
            </a:pPr>
            <a:r>
              <a:rPr lang="en-US" sz="6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Untuk </a:t>
            </a:r>
            <a:r>
              <a:rPr lang="en-US" sz="60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Bagan strukturnya</a:t>
            </a:r>
            <a:r>
              <a:rPr lang="en-US" sz="6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boleh didesain </a:t>
            </a:r>
            <a:r>
              <a:rPr lang="en-US" sz="60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sekreatif </a:t>
            </a:r>
            <a:r>
              <a:rPr lang="en-US" sz="6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mungkin asal </a:t>
            </a:r>
            <a:r>
              <a:rPr lang="en-US" sz="60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terlihat jelas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868054" y="825500"/>
            <a:ext cx="3483874" cy="151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70"/>
              </a:lnSpc>
            </a:pPr>
            <a:r>
              <a:rPr lang="en-US" sz="109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KAB. .............., KEC. ................., DESA/KEL. ................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FFFFFF">
                <a:alpha val="100000"/>
              </a:srgbClr>
            </a:gs>
            <a:gs pos="100000">
              <a:srgbClr val="FFF9F9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53266" y="1582579"/>
            <a:ext cx="3293467" cy="472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3"/>
              </a:lnSpc>
            </a:pPr>
            <a:r>
              <a:rPr lang="en-US" sz="349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Contoh Hasil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60000" y="2923716"/>
            <a:ext cx="1651120" cy="392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5"/>
              </a:lnSpc>
            </a:pPr>
            <a:r>
              <a:rPr lang="en-US" sz="60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Catatan: </a:t>
            </a:r>
          </a:p>
          <a:p>
            <a:pPr algn="l">
              <a:lnSpc>
                <a:spcPts val="645"/>
              </a:lnSpc>
            </a:pPr>
            <a:r>
              <a:rPr lang="en-US" sz="6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Untuk </a:t>
            </a:r>
            <a:r>
              <a:rPr lang="en-US" sz="60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Ukuran tidak ada ketentuan pasti</a:t>
            </a:r>
            <a:r>
              <a:rPr lang="en-US" sz="60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teman-teman bisa menyesuaikan dengan Space yang ada di dinding posko. Adapun ukuran desain ini sebesar 2 x 1 M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FFF">
                <a:alpha val="100000"/>
              </a:srgbClr>
            </a:gs>
            <a:gs pos="100000">
              <a:srgbClr val="FFF9F9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51525" y="228928"/>
            <a:ext cx="2736852" cy="3166403"/>
          </a:xfrm>
          <a:custGeom>
            <a:avLst/>
            <a:gdLst/>
            <a:ahLst/>
            <a:cxnLst/>
            <a:rect r="r" b="b" t="t" l="l"/>
            <a:pathLst>
              <a:path h="3166403" w="2736852">
                <a:moveTo>
                  <a:pt x="0" y="0"/>
                </a:moveTo>
                <a:lnTo>
                  <a:pt x="2736852" y="0"/>
                </a:lnTo>
                <a:lnTo>
                  <a:pt x="2736852" y="3166403"/>
                </a:lnTo>
                <a:lnTo>
                  <a:pt x="0" y="31664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51928" y="6069"/>
            <a:ext cx="1920000" cy="948000"/>
          </a:xfrm>
          <a:custGeom>
            <a:avLst/>
            <a:gdLst/>
            <a:ahLst/>
            <a:cxnLst/>
            <a:rect r="r" b="b" t="t" l="l"/>
            <a:pathLst>
              <a:path h="948000" w="1920000">
                <a:moveTo>
                  <a:pt x="0" y="0"/>
                </a:moveTo>
                <a:lnTo>
                  <a:pt x="1920000" y="0"/>
                </a:lnTo>
                <a:lnTo>
                  <a:pt x="1920000" y="948000"/>
                </a:lnTo>
                <a:lnTo>
                  <a:pt x="0" y="94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101939" y="14081"/>
            <a:ext cx="1920000" cy="948000"/>
          </a:xfrm>
          <a:custGeom>
            <a:avLst/>
            <a:gdLst/>
            <a:ahLst/>
            <a:cxnLst/>
            <a:rect r="r" b="b" t="t" l="l"/>
            <a:pathLst>
              <a:path h="948000" w="1920000">
                <a:moveTo>
                  <a:pt x="1920000" y="0"/>
                </a:moveTo>
                <a:lnTo>
                  <a:pt x="0" y="0"/>
                </a:lnTo>
                <a:lnTo>
                  <a:pt x="0" y="948000"/>
                </a:lnTo>
                <a:lnTo>
                  <a:pt x="1920000" y="948000"/>
                </a:lnTo>
                <a:lnTo>
                  <a:pt x="19200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V="true">
            <a:off x="2314521" y="132147"/>
            <a:ext cx="0" cy="18163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2091388" y="108728"/>
            <a:ext cx="188694" cy="233207"/>
          </a:xfrm>
          <a:custGeom>
            <a:avLst/>
            <a:gdLst/>
            <a:ahLst/>
            <a:cxnLst/>
            <a:rect r="r" b="b" t="t" l="l"/>
            <a:pathLst>
              <a:path h="233207" w="188694">
                <a:moveTo>
                  <a:pt x="0" y="0"/>
                </a:moveTo>
                <a:lnTo>
                  <a:pt x="188694" y="0"/>
                </a:lnTo>
                <a:lnTo>
                  <a:pt x="188694" y="233207"/>
                </a:lnTo>
                <a:lnTo>
                  <a:pt x="0" y="2332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17" t="0" r="-1717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742093" y="3282414"/>
            <a:ext cx="3884176" cy="197163"/>
            <a:chOff x="0" y="0"/>
            <a:chExt cx="5178901" cy="262884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028668" cy="262884"/>
              <a:chOff x="0" y="0"/>
              <a:chExt cx="2503977" cy="1309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503977" cy="130901"/>
              </a:xfrm>
              <a:custGeom>
                <a:avLst/>
                <a:gdLst/>
                <a:ahLst/>
                <a:cxnLst/>
                <a:rect r="r" b="b" t="t" l="l"/>
                <a:pathLst>
                  <a:path h="130901" w="2503977">
                    <a:moveTo>
                      <a:pt x="65450" y="0"/>
                    </a:moveTo>
                    <a:lnTo>
                      <a:pt x="2438527" y="0"/>
                    </a:lnTo>
                    <a:cubicBezTo>
                      <a:pt x="2455885" y="0"/>
                      <a:pt x="2472533" y="6896"/>
                      <a:pt x="2484807" y="19170"/>
                    </a:cubicBezTo>
                    <a:cubicBezTo>
                      <a:pt x="2497081" y="31444"/>
                      <a:pt x="2503977" y="48092"/>
                      <a:pt x="2503977" y="65450"/>
                    </a:cubicBezTo>
                    <a:lnTo>
                      <a:pt x="2503977" y="65450"/>
                    </a:lnTo>
                    <a:cubicBezTo>
                      <a:pt x="2503977" y="82809"/>
                      <a:pt x="2497081" y="99456"/>
                      <a:pt x="2484807" y="111731"/>
                    </a:cubicBezTo>
                    <a:cubicBezTo>
                      <a:pt x="2472533" y="124005"/>
                      <a:pt x="2455885" y="130901"/>
                      <a:pt x="2438527" y="130901"/>
                    </a:cubicBezTo>
                    <a:lnTo>
                      <a:pt x="65450" y="130901"/>
                    </a:lnTo>
                    <a:cubicBezTo>
                      <a:pt x="48092" y="130901"/>
                      <a:pt x="31444" y="124005"/>
                      <a:pt x="19170" y="111731"/>
                    </a:cubicBezTo>
                    <a:cubicBezTo>
                      <a:pt x="6896" y="99456"/>
                      <a:pt x="0" y="82809"/>
                      <a:pt x="0" y="65450"/>
                    </a:cubicBezTo>
                    <a:lnTo>
                      <a:pt x="0" y="65450"/>
                    </a:lnTo>
                    <a:cubicBezTo>
                      <a:pt x="0" y="48092"/>
                      <a:pt x="6896" y="31444"/>
                      <a:pt x="19170" y="19170"/>
                    </a:cubicBezTo>
                    <a:cubicBezTo>
                      <a:pt x="31444" y="6896"/>
                      <a:pt x="48092" y="0"/>
                      <a:pt x="654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0"/>
                <a:ext cx="2503977" cy="130900"/>
              </a:xfrm>
              <a:prstGeom prst="rect">
                <a:avLst/>
              </a:prstGeom>
            </p:spPr>
            <p:txBody>
              <a:bodyPr anchor="ctr" rtlCol="false" tIns="32302" lIns="32302" bIns="32302" rIns="32302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120986" y="61383"/>
              <a:ext cx="139953" cy="139953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4984" lIns="34984" bIns="34984" rIns="34984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132319" y="74548"/>
              <a:ext cx="117287" cy="113622"/>
            </a:xfrm>
            <a:custGeom>
              <a:avLst/>
              <a:gdLst/>
              <a:ahLst/>
              <a:cxnLst/>
              <a:rect r="r" b="b" t="t" l="l"/>
              <a:pathLst>
                <a:path h="113622" w="117287">
                  <a:moveTo>
                    <a:pt x="0" y="0"/>
                  </a:moveTo>
                  <a:lnTo>
                    <a:pt x="117287" y="0"/>
                  </a:lnTo>
                  <a:lnTo>
                    <a:pt x="117287" y="113622"/>
                  </a:lnTo>
                  <a:lnTo>
                    <a:pt x="0" y="113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5" id="15"/>
            <p:cNvGrpSpPr/>
            <p:nvPr/>
          </p:nvGrpSpPr>
          <p:grpSpPr>
            <a:xfrm rot="0">
              <a:off x="3473788" y="60577"/>
              <a:ext cx="141565" cy="141565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5387" lIns="35387" bIns="35387" rIns="35387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2608203" y="62053"/>
              <a:ext cx="140929" cy="140929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5228" lIns="35228" bIns="35228" rIns="35228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2631271" y="85122"/>
              <a:ext cx="94792" cy="94792"/>
            </a:xfrm>
            <a:custGeom>
              <a:avLst/>
              <a:gdLst/>
              <a:ahLst/>
              <a:cxnLst/>
              <a:rect r="r" b="b" t="t" l="l"/>
              <a:pathLst>
                <a:path h="94792" w="94792">
                  <a:moveTo>
                    <a:pt x="0" y="0"/>
                  </a:moveTo>
                  <a:lnTo>
                    <a:pt x="94792" y="0"/>
                  </a:lnTo>
                  <a:lnTo>
                    <a:pt x="94792" y="94792"/>
                  </a:lnTo>
                  <a:lnTo>
                    <a:pt x="0" y="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2" id="22"/>
            <p:cNvGrpSpPr/>
            <p:nvPr/>
          </p:nvGrpSpPr>
          <p:grpSpPr>
            <a:xfrm rot="0">
              <a:off x="1563864" y="57629"/>
              <a:ext cx="140074" cy="140074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80D2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35014" lIns="35014" bIns="35014" rIns="35014"/>
              <a:lstStyle/>
              <a:p>
                <a:pPr algn="ctr">
                  <a:lnSpc>
                    <a:spcPts val="349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316147" y="34651"/>
              <a:ext cx="1198495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www.kkn.unhas.ac.id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2803974" y="34651"/>
              <a:ext cx="687478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KKN Unhas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3681456" y="38344"/>
              <a:ext cx="1497445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Helpdesk : 0811406777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758781" y="39503"/>
              <a:ext cx="839032" cy="157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06"/>
                </a:lnSpc>
              </a:pPr>
              <a:r>
                <a:rPr lang="en-US" sz="647" b="true">
                  <a:solidFill>
                    <a:srgbClr val="9B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P2KKN UNHAS</a:t>
              </a:r>
            </a:p>
          </p:txBody>
        </p:sp>
        <p:sp>
          <p:nvSpPr>
            <p:cNvPr name="Freeform 29" id="29"/>
            <p:cNvSpPr/>
            <p:nvPr/>
          </p:nvSpPr>
          <p:spPr>
            <a:xfrm flipH="false" flipV="false" rot="0">
              <a:off x="1580888" y="91970"/>
              <a:ext cx="98784" cy="67544"/>
            </a:xfrm>
            <a:custGeom>
              <a:avLst/>
              <a:gdLst/>
              <a:ahLst/>
              <a:cxnLst/>
              <a:rect r="r" b="b" t="t" l="l"/>
              <a:pathLst>
                <a:path h="67544" w="98784">
                  <a:moveTo>
                    <a:pt x="0" y="0"/>
                  </a:moveTo>
                  <a:lnTo>
                    <a:pt x="98784" y="0"/>
                  </a:lnTo>
                  <a:lnTo>
                    <a:pt x="98784" y="67544"/>
                  </a:lnTo>
                  <a:lnTo>
                    <a:pt x="0" y="67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3498720" y="85142"/>
              <a:ext cx="92094" cy="92599"/>
            </a:xfrm>
            <a:custGeom>
              <a:avLst/>
              <a:gdLst/>
              <a:ahLst/>
              <a:cxnLst/>
              <a:rect r="r" b="b" t="t" l="l"/>
              <a:pathLst>
                <a:path h="92599" w="92094">
                  <a:moveTo>
                    <a:pt x="0" y="0"/>
                  </a:moveTo>
                  <a:lnTo>
                    <a:pt x="92094" y="0"/>
                  </a:lnTo>
                  <a:lnTo>
                    <a:pt x="92094" y="92599"/>
                  </a:lnTo>
                  <a:lnTo>
                    <a:pt x="0" y="92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AutoShape 31" id="31"/>
          <p:cNvSpPr/>
          <p:nvPr/>
        </p:nvSpPr>
        <p:spPr>
          <a:xfrm flipV="true">
            <a:off x="3633645" y="1416660"/>
            <a:ext cx="0" cy="194909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32" id="32"/>
          <p:cNvSpPr/>
          <p:nvPr/>
        </p:nvSpPr>
        <p:spPr>
          <a:xfrm flipH="false" flipV="false" rot="0">
            <a:off x="3172857" y="1229267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3072077" y="1369825"/>
            <a:ext cx="702987" cy="106057"/>
            <a:chOff x="0" y="0"/>
            <a:chExt cx="980691" cy="147954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2884847" y="1138830"/>
            <a:ext cx="374460" cy="374460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6"/>
              <a:stretch>
                <a:fillRect l="0" t="0" r="0" b="-45502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Freeform 38" id="38"/>
          <p:cNvSpPr/>
          <p:nvPr/>
        </p:nvSpPr>
        <p:spPr>
          <a:xfrm flipH="false" flipV="false" rot="0">
            <a:off x="3172857" y="1671571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39" id="39"/>
          <p:cNvGrpSpPr/>
          <p:nvPr/>
        </p:nvGrpSpPr>
        <p:grpSpPr>
          <a:xfrm rot="0">
            <a:off x="3072077" y="1812129"/>
            <a:ext cx="702987" cy="106057"/>
            <a:chOff x="0" y="0"/>
            <a:chExt cx="980691" cy="147954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2884847" y="1581135"/>
            <a:ext cx="374460" cy="374460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7"/>
              <a:stretch>
                <a:fillRect l="0" t="-3108" r="0" b="-46984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Freeform 44" id="44"/>
          <p:cNvSpPr/>
          <p:nvPr/>
        </p:nvSpPr>
        <p:spPr>
          <a:xfrm flipH="false" flipV="false" rot="0">
            <a:off x="2286310" y="2152215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45" id="45"/>
          <p:cNvGrpSpPr/>
          <p:nvPr/>
        </p:nvGrpSpPr>
        <p:grpSpPr>
          <a:xfrm rot="0">
            <a:off x="2185530" y="2292773"/>
            <a:ext cx="702987" cy="106057"/>
            <a:chOff x="0" y="0"/>
            <a:chExt cx="980691" cy="147954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998300" y="2061778"/>
            <a:ext cx="374460" cy="374460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8"/>
              <a:stretch>
                <a:fillRect l="-46235" t="0" r="-3871" b="-121559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Freeform 50" id="50"/>
          <p:cNvSpPr/>
          <p:nvPr/>
        </p:nvSpPr>
        <p:spPr>
          <a:xfrm flipH="false" flipV="false" rot="0">
            <a:off x="4150876" y="2152215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51" id="51"/>
          <p:cNvGrpSpPr/>
          <p:nvPr/>
        </p:nvGrpSpPr>
        <p:grpSpPr>
          <a:xfrm rot="0">
            <a:off x="4050096" y="2292773"/>
            <a:ext cx="702987" cy="106057"/>
            <a:chOff x="0" y="0"/>
            <a:chExt cx="980691" cy="147954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3862866" y="2061778"/>
            <a:ext cx="374460" cy="374460"/>
            <a:chOff x="0" y="0"/>
            <a:chExt cx="812800" cy="81280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9"/>
              <a:stretch>
                <a:fillRect l="0" t="-1677" r="0" b="-48134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AutoShape 56" id="56"/>
          <p:cNvSpPr/>
          <p:nvPr/>
        </p:nvSpPr>
        <p:spPr>
          <a:xfrm flipV="true">
            <a:off x="3626233" y="1866869"/>
            <a:ext cx="0" cy="696818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7" id="57"/>
          <p:cNvSpPr/>
          <p:nvPr/>
        </p:nvSpPr>
        <p:spPr>
          <a:xfrm flipH="true">
            <a:off x="2694766" y="2000238"/>
            <a:ext cx="1900749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8" id="58"/>
          <p:cNvSpPr/>
          <p:nvPr/>
        </p:nvSpPr>
        <p:spPr>
          <a:xfrm flipV="true">
            <a:off x="2699593" y="2000238"/>
            <a:ext cx="0" cy="151977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9" id="59"/>
          <p:cNvSpPr/>
          <p:nvPr/>
        </p:nvSpPr>
        <p:spPr>
          <a:xfrm flipV="true">
            <a:off x="4600342" y="2007836"/>
            <a:ext cx="0" cy="151977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60" id="60"/>
          <p:cNvSpPr/>
          <p:nvPr/>
        </p:nvSpPr>
        <p:spPr>
          <a:xfrm flipH="false" flipV="false" rot="0">
            <a:off x="504705" y="2731812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61" id="61"/>
          <p:cNvGrpSpPr/>
          <p:nvPr/>
        </p:nvGrpSpPr>
        <p:grpSpPr>
          <a:xfrm rot="0">
            <a:off x="403925" y="2872370"/>
            <a:ext cx="702987" cy="106057"/>
            <a:chOff x="0" y="0"/>
            <a:chExt cx="980691" cy="147954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216695" y="2641376"/>
            <a:ext cx="374460" cy="374460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0"/>
              <a:stretch>
                <a:fillRect l="-74084" t="0" r="-58510" b="-54966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Freeform 66" id="66"/>
          <p:cNvSpPr/>
          <p:nvPr/>
        </p:nvSpPr>
        <p:spPr>
          <a:xfrm flipH="false" flipV="false" rot="0">
            <a:off x="2227320" y="2731812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67" id="67"/>
          <p:cNvGrpSpPr/>
          <p:nvPr/>
        </p:nvGrpSpPr>
        <p:grpSpPr>
          <a:xfrm rot="0">
            <a:off x="2126540" y="2872370"/>
            <a:ext cx="702987" cy="106057"/>
            <a:chOff x="0" y="0"/>
            <a:chExt cx="980691" cy="147954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69" id="69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939310" y="2641376"/>
            <a:ext cx="374460" cy="374460"/>
            <a:chOff x="0" y="0"/>
            <a:chExt cx="812800" cy="812800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1"/>
              <a:stretch>
                <a:fillRect l="-41916" t="0" r="-8364" b="0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Freeform 72" id="72"/>
          <p:cNvSpPr/>
          <p:nvPr/>
        </p:nvSpPr>
        <p:spPr>
          <a:xfrm flipH="false" flipV="false" rot="0">
            <a:off x="3988100" y="2731812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73" id="73"/>
          <p:cNvGrpSpPr/>
          <p:nvPr/>
        </p:nvGrpSpPr>
        <p:grpSpPr>
          <a:xfrm rot="0">
            <a:off x="3887320" y="2872370"/>
            <a:ext cx="702987" cy="106057"/>
            <a:chOff x="0" y="0"/>
            <a:chExt cx="980691" cy="147954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3700090" y="2641376"/>
            <a:ext cx="374460" cy="374460"/>
            <a:chOff x="0" y="0"/>
            <a:chExt cx="812800" cy="812800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2"/>
              <a:stretch>
                <a:fillRect l="-1290" t="0" r="0" b="-29859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Freeform 78" id="78"/>
          <p:cNvSpPr/>
          <p:nvPr/>
        </p:nvSpPr>
        <p:spPr>
          <a:xfrm flipH="false" flipV="false" rot="0">
            <a:off x="5748879" y="2731812"/>
            <a:ext cx="1204414" cy="193587"/>
          </a:xfrm>
          <a:custGeom>
            <a:avLst/>
            <a:gdLst/>
            <a:ahLst/>
            <a:cxnLst/>
            <a:rect r="r" b="b" t="t" l="l"/>
            <a:pathLst>
              <a:path h="193587" w="1204414">
                <a:moveTo>
                  <a:pt x="0" y="0"/>
                </a:moveTo>
                <a:lnTo>
                  <a:pt x="1204414" y="0"/>
                </a:lnTo>
                <a:lnTo>
                  <a:pt x="1204414" y="193587"/>
                </a:lnTo>
                <a:lnTo>
                  <a:pt x="0" y="193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192" t="0" r="0" b="0"/>
            </a:stretch>
          </a:blipFill>
        </p:spPr>
      </p:sp>
      <p:grpSp>
        <p:nvGrpSpPr>
          <p:cNvPr name="Group 79" id="79"/>
          <p:cNvGrpSpPr/>
          <p:nvPr/>
        </p:nvGrpSpPr>
        <p:grpSpPr>
          <a:xfrm rot="0">
            <a:off x="5648099" y="2872370"/>
            <a:ext cx="702987" cy="106057"/>
            <a:chOff x="0" y="0"/>
            <a:chExt cx="980691" cy="147954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980691" cy="147954"/>
            </a:xfrm>
            <a:custGeom>
              <a:avLst/>
              <a:gdLst/>
              <a:ahLst/>
              <a:cxnLst/>
              <a:rect r="r" b="b" t="t" l="l"/>
              <a:pathLst>
                <a:path h="147954" w="980691">
                  <a:moveTo>
                    <a:pt x="73977" y="0"/>
                  </a:moveTo>
                  <a:lnTo>
                    <a:pt x="906714" y="0"/>
                  </a:lnTo>
                  <a:cubicBezTo>
                    <a:pt x="947570" y="0"/>
                    <a:pt x="980691" y="33121"/>
                    <a:pt x="980691" y="73977"/>
                  </a:cubicBezTo>
                  <a:lnTo>
                    <a:pt x="980691" y="73977"/>
                  </a:lnTo>
                  <a:cubicBezTo>
                    <a:pt x="980691" y="114833"/>
                    <a:pt x="947570" y="147954"/>
                    <a:pt x="906714" y="147954"/>
                  </a:cubicBezTo>
                  <a:lnTo>
                    <a:pt x="73977" y="147954"/>
                  </a:lnTo>
                  <a:cubicBezTo>
                    <a:pt x="33121" y="147954"/>
                    <a:pt x="0" y="114833"/>
                    <a:pt x="0" y="73977"/>
                  </a:cubicBezTo>
                  <a:lnTo>
                    <a:pt x="0" y="73977"/>
                  </a:lnTo>
                  <a:cubicBezTo>
                    <a:pt x="0" y="33121"/>
                    <a:pt x="33121" y="0"/>
                    <a:pt x="739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E8E8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81" id="81"/>
            <p:cNvSpPr txBox="true"/>
            <p:nvPr/>
          </p:nvSpPr>
          <p:spPr>
            <a:xfrm>
              <a:off x="0" y="0"/>
              <a:ext cx="980691" cy="147954"/>
            </a:xfrm>
            <a:prstGeom prst="rect">
              <a:avLst/>
            </a:prstGeom>
          </p:spPr>
          <p:txBody>
            <a:bodyPr anchor="ctr" rtlCol="false" tIns="25000" lIns="25000" bIns="25000" rIns="25000"/>
            <a:lstStyle/>
            <a:p>
              <a:pPr algn="ctr">
                <a:lnSpc>
                  <a:spcPts val="605"/>
                </a:lnSpc>
              </a:pP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5460869" y="2641376"/>
            <a:ext cx="374460" cy="374460"/>
            <a:chOff x="0" y="0"/>
            <a:chExt cx="812800" cy="812800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3"/>
              <a:stretch>
                <a:fillRect l="0" t="0" r="0" b="-22887"/>
              </a:stretch>
            </a:blipFill>
            <a:ln w="47625" cap="sq">
              <a:solidFill>
                <a:srgbClr val="D01111"/>
              </a:solidFill>
              <a:prstDash val="solid"/>
              <a:miter/>
            </a:ln>
          </p:spPr>
        </p:sp>
      </p:grpSp>
      <p:sp>
        <p:nvSpPr>
          <p:cNvPr name="AutoShape 84" id="84"/>
          <p:cNvSpPr/>
          <p:nvPr/>
        </p:nvSpPr>
        <p:spPr>
          <a:xfrm flipH="true">
            <a:off x="913162" y="2558861"/>
            <a:ext cx="5411698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85" id="85"/>
          <p:cNvSpPr/>
          <p:nvPr/>
        </p:nvSpPr>
        <p:spPr>
          <a:xfrm flipV="true">
            <a:off x="917988" y="2558861"/>
            <a:ext cx="0" cy="194909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86" id="86"/>
          <p:cNvSpPr/>
          <p:nvPr/>
        </p:nvSpPr>
        <p:spPr>
          <a:xfrm flipV="true">
            <a:off x="2704604" y="2558861"/>
            <a:ext cx="0" cy="194909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87" id="87"/>
          <p:cNvSpPr/>
          <p:nvPr/>
        </p:nvSpPr>
        <p:spPr>
          <a:xfrm flipV="true">
            <a:off x="4446302" y="2558861"/>
            <a:ext cx="0" cy="194909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88" id="88"/>
          <p:cNvSpPr/>
          <p:nvPr/>
        </p:nvSpPr>
        <p:spPr>
          <a:xfrm flipV="true">
            <a:off x="6324859" y="2558861"/>
            <a:ext cx="0" cy="194909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TextBox 89" id="89"/>
          <p:cNvSpPr txBox="true"/>
          <p:nvPr/>
        </p:nvSpPr>
        <p:spPr>
          <a:xfrm rot="0">
            <a:off x="1860791" y="470058"/>
            <a:ext cx="3448408" cy="184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94"/>
              </a:lnSpc>
            </a:pPr>
            <a:r>
              <a:rPr lang="en-US" sz="1396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STRUKTUR ORGANISASI KKN GEL. 116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2350008" y="132147"/>
            <a:ext cx="2758604" cy="186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"/>
              </a:lnSpc>
            </a:pPr>
            <a:r>
              <a:rPr lang="en-US" sz="612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Direktorat Transformasi Pendidikan dan Inovasi Pembelajaran</a:t>
            </a:r>
          </a:p>
          <a:p>
            <a:pPr algn="l">
              <a:lnSpc>
                <a:spcPts val="735"/>
              </a:lnSpc>
            </a:pPr>
            <a:r>
              <a:rPr lang="en-US" sz="612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Subdirektorat Pendidikan Berbasis Pengabdian Kepada Masyarakat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1860791" y="664569"/>
            <a:ext cx="3483874" cy="151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sz="109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POSKO KKN TEMATIK INOVASI DESA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1785784" y="825500"/>
            <a:ext cx="3705886" cy="151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70"/>
              </a:lnSpc>
            </a:pPr>
            <a:r>
              <a:rPr lang="en-US" sz="109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KAB. SIDRAP, KEC. PITU RIAWA, DESA LANCIRANG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3291064" y="1265952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 ABCD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3291064" y="1377089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Dosen Pendamping Kegiatan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3291064" y="1708257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A. Bcdefg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3291064" y="1819393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Ketua Posko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2404517" y="2188900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Jklmno Pqrst</a:t>
            </a:r>
          </a:p>
        </p:txBody>
      </p:sp>
      <p:sp>
        <p:nvSpPr>
          <p:cNvPr name="TextBox 98" id="98"/>
          <p:cNvSpPr txBox="true"/>
          <p:nvPr/>
        </p:nvSpPr>
        <p:spPr>
          <a:xfrm rot="0">
            <a:off x="2404517" y="2300037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Sekertaris Posko</a:t>
            </a:r>
          </a:p>
        </p:txBody>
      </p:sp>
      <p:sp>
        <p:nvSpPr>
          <p:cNvPr name="TextBox 99" id="99"/>
          <p:cNvSpPr txBox="true"/>
          <p:nvPr/>
        </p:nvSpPr>
        <p:spPr>
          <a:xfrm rot="0">
            <a:off x="4269083" y="2188900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Hijklmn Opqrs</a:t>
            </a:r>
          </a:p>
        </p:txBody>
      </p:sp>
      <p:sp>
        <p:nvSpPr>
          <p:cNvPr name="TextBox 100" id="100"/>
          <p:cNvSpPr txBox="true"/>
          <p:nvPr/>
        </p:nvSpPr>
        <p:spPr>
          <a:xfrm rot="0">
            <a:off x="4269083" y="2300037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Bendahara Posko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622912" y="2768498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Cefghij Klmno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622912" y="2879634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Anggota Perlengkapan</a:t>
            </a:r>
          </a:p>
        </p:txBody>
      </p:sp>
      <p:sp>
        <p:nvSpPr>
          <p:cNvPr name="TextBox 103" id="103"/>
          <p:cNvSpPr txBox="true"/>
          <p:nvPr/>
        </p:nvSpPr>
        <p:spPr>
          <a:xfrm rot="0">
            <a:off x="2345527" y="2768498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Stuvwxy</a:t>
            </a:r>
          </a:p>
        </p:txBody>
      </p:sp>
      <p:sp>
        <p:nvSpPr>
          <p:cNvPr name="TextBox 104" id="104"/>
          <p:cNvSpPr txBox="true"/>
          <p:nvPr/>
        </p:nvSpPr>
        <p:spPr>
          <a:xfrm rot="0">
            <a:off x="2345527" y="2879634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Anggota PDD</a:t>
            </a:r>
          </a:p>
        </p:txBody>
      </p:sp>
      <p:sp>
        <p:nvSpPr>
          <p:cNvPr name="TextBox 105" id="105"/>
          <p:cNvSpPr txBox="true"/>
          <p:nvPr/>
        </p:nvSpPr>
        <p:spPr>
          <a:xfrm rot="0">
            <a:off x="4106307" y="2768498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Fghijkl Mnopq</a:t>
            </a:r>
          </a:p>
        </p:txBody>
      </p:sp>
      <p:sp>
        <p:nvSpPr>
          <p:cNvPr name="TextBox 106" id="106"/>
          <p:cNvSpPr txBox="true"/>
          <p:nvPr/>
        </p:nvSpPr>
        <p:spPr>
          <a:xfrm rot="0">
            <a:off x="4106307" y="2879634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Anggota Acara</a:t>
            </a:r>
          </a:p>
        </p:txBody>
      </p:sp>
      <p:sp>
        <p:nvSpPr>
          <p:cNvPr name="TextBox 107" id="107"/>
          <p:cNvSpPr txBox="true"/>
          <p:nvPr/>
        </p:nvSpPr>
        <p:spPr>
          <a:xfrm rot="0">
            <a:off x="5867086" y="2768498"/>
            <a:ext cx="580499" cy="69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"/>
              </a:lnSpc>
            </a:pPr>
            <a:r>
              <a:rPr lang="en-US" sz="394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Tuvwxyz</a:t>
            </a:r>
          </a:p>
        </p:txBody>
      </p:sp>
      <p:sp>
        <p:nvSpPr>
          <p:cNvPr name="TextBox 108" id="108"/>
          <p:cNvSpPr txBox="true"/>
          <p:nvPr/>
        </p:nvSpPr>
        <p:spPr>
          <a:xfrm rot="0">
            <a:off x="5867086" y="2879634"/>
            <a:ext cx="457773" cy="4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2"/>
              </a:lnSpc>
            </a:pPr>
            <a:r>
              <a:rPr lang="en-US" sz="239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Anggota Humas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DAHNxiii7rE</dc:identifier>
  <dcterms:modified xsi:type="dcterms:W3CDTF">2011-08-01T06:04:30Z</dcterms:modified>
  <cp:revision>1</cp:revision>
  <dc:title>TEMPLATE STRUKTUR POSKO (2 X 1 M)</dc:title>
</cp:coreProperties>
</file>